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316" r:id="rId4"/>
    <p:sldId id="313" r:id="rId5"/>
    <p:sldId id="311" r:id="rId6"/>
    <p:sldId id="312" r:id="rId7"/>
    <p:sldId id="308" r:id="rId8"/>
    <p:sldId id="309" r:id="rId9"/>
    <p:sldId id="310" r:id="rId10"/>
    <p:sldId id="344" r:id="rId11"/>
    <p:sldId id="348" r:id="rId12"/>
    <p:sldId id="362" r:id="rId13"/>
    <p:sldId id="345" r:id="rId14"/>
    <p:sldId id="346" r:id="rId15"/>
    <p:sldId id="347" r:id="rId16"/>
    <p:sldId id="360" r:id="rId17"/>
    <p:sldId id="363" r:id="rId18"/>
    <p:sldId id="361" r:id="rId19"/>
    <p:sldId id="364" r:id="rId20"/>
    <p:sldId id="317" r:id="rId21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16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2" id="{FBAD5826-B200-4AE9-9089-28DF65FD319A}">
          <p14:sldIdLst>
            <p14:sldId id="344"/>
            <p14:sldId id="348"/>
            <p14:sldId id="362"/>
            <p14:sldId id="345"/>
            <p14:sldId id="346"/>
            <p14:sldId id="347"/>
            <p14:sldId id="360"/>
            <p14:sldId id="363"/>
            <p14:sldId id="361"/>
            <p14:sldId id="364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00"/>
    <a:srgbClr val="808030"/>
    <a:srgbClr val="860043"/>
    <a:srgbClr val="CC0066"/>
    <a:srgbClr val="000000"/>
    <a:srgbClr val="00F285"/>
    <a:srgbClr val="00C46B"/>
    <a:srgbClr val="00FE8B"/>
    <a:srgbClr val="00A659"/>
    <a:srgbClr val="E3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Defining the player class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E9BC081-A328-94C4-829B-8859BAD6A152}"/>
              </a:ext>
            </a:extLst>
          </p:cNvPr>
          <p:cNvGrpSpPr/>
          <p:nvPr/>
        </p:nvGrpSpPr>
        <p:grpSpPr>
          <a:xfrm>
            <a:off x="1734749" y="5216556"/>
            <a:ext cx="20811744" cy="3401568"/>
            <a:chOff x="1734749" y="5179234"/>
            <a:chExt cx="20811744" cy="340156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414A6B96-4D28-308B-C52C-4EECB4EFAF9A}"/>
                </a:ext>
              </a:extLst>
            </p:cNvPr>
            <p:cNvSpPr/>
            <p:nvPr/>
          </p:nvSpPr>
          <p:spPr>
            <a:xfrm>
              <a:off x="1734749" y="5179234"/>
              <a:ext cx="20811744" cy="3401568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DECAC9DF-B670-4B79-208A-906B6210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5601707"/>
              <a:ext cx="2547835" cy="2552931"/>
            </a:xfrm>
            <a:prstGeom prst="rect">
              <a:avLst/>
            </a:prstGeom>
          </p:spPr>
        </p:pic>
        <p:sp>
          <p:nvSpPr>
            <p:cNvPr id="11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9237E570-CC55-E1AF-3D90-DE91EAC434FA}"/>
                </a:ext>
              </a:extLst>
            </p:cNvPr>
            <p:cNvSpPr txBox="1"/>
            <p:nvPr/>
          </p:nvSpPr>
          <p:spPr>
            <a:xfrm>
              <a:off x="5714916" y="5802924"/>
              <a:ext cx="14871991" cy="22987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information will the Player class need to store?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5060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Defining the player class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18A6B4AB-7C89-5A8F-C8DE-89CB0A9437B4}"/>
              </a:ext>
            </a:extLst>
          </p:cNvPr>
          <p:cNvSpPr txBox="1"/>
          <p:nvPr/>
        </p:nvSpPr>
        <p:spPr>
          <a:xfrm>
            <a:off x="403217" y="3361109"/>
            <a:ext cx="23535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4400" b="1" dirty="0">
                <a:latin typeface="Helvetica" panose="020B0403020202020204" pitchFamily="34" charset="0"/>
              </a:rPr>
              <a:t>What information will the Player class need to store?</a:t>
            </a:r>
            <a:endParaRPr lang="en-GB" sz="4200" b="1" dirty="0">
              <a:latin typeface="Helvetica" panose="020B0403020202020204" pitchFamily="34" charset="0"/>
            </a:endParaRPr>
          </a:p>
        </p:txBody>
      </p:sp>
      <p:sp>
        <p:nvSpPr>
          <p:cNvPr id="14" name="Bronze…">
            <a:extLst>
              <a:ext uri="{FF2B5EF4-FFF2-40B4-BE49-F238E27FC236}">
                <a16:creationId xmlns:a16="http://schemas.microsoft.com/office/drawing/2014/main" xmlns="" id="{1DBCF264-61DE-2153-3C99-D820D658F072}"/>
              </a:ext>
            </a:extLst>
          </p:cNvPr>
          <p:cNvSpPr txBox="1"/>
          <p:nvPr/>
        </p:nvSpPr>
        <p:spPr>
          <a:xfrm>
            <a:off x="721766" y="4357467"/>
            <a:ext cx="18370906" cy="4822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Player will need to know: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its x and y position on the screen,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colour</a:t>
            </a:r>
            <a:r>
              <a:rPr lang="en-US" sz="4400" dirty="0"/>
              <a:t> used for the player LED,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screen object to draw the player on the ZIP96,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the </a:t>
            </a:r>
            <a:r>
              <a:rPr lang="en-US" sz="4400" dirty="0" err="1"/>
              <a:t>screenWidth</a:t>
            </a:r>
            <a:r>
              <a:rPr lang="en-US" sz="4400" dirty="0"/>
              <a:t> and </a:t>
            </a:r>
            <a:r>
              <a:rPr lang="en-US" sz="4400" dirty="0" err="1"/>
              <a:t>screenHeight</a:t>
            </a:r>
            <a:r>
              <a:rPr lang="en-US" sz="4400" dirty="0"/>
              <a:t> to detect when the player moves off the screen.</a:t>
            </a:r>
          </a:p>
        </p:txBody>
      </p:sp>
    </p:spTree>
    <p:extLst>
      <p:ext uri="{BB962C8B-B14F-4D97-AF65-F5344CB8AC3E}">
        <p14:creationId xmlns:p14="http://schemas.microsoft.com/office/powerpoint/2010/main" val="22826031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xmlns="" id="{9EA527EB-FE77-ED32-EEAA-D2D71DBE90F0}"/>
              </a:ext>
            </a:extLst>
          </p:cNvPr>
          <p:cNvSpPr/>
          <p:nvPr/>
        </p:nvSpPr>
        <p:spPr>
          <a:xfrm>
            <a:off x="-1" y="3174118"/>
            <a:ext cx="24384001" cy="8932538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player class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491016"/>
            <a:ext cx="22565793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Class to store our player functionality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Player object constructor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Below the library imports, create the Player class:</a:t>
            </a:r>
          </a:p>
        </p:txBody>
      </p:sp>
    </p:spTree>
    <p:extLst>
      <p:ext uri="{BB962C8B-B14F-4D97-AF65-F5344CB8AC3E}">
        <p14:creationId xmlns:p14="http://schemas.microsoft.com/office/powerpoint/2010/main" val="28713813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player class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9B3D24-A4B5-061F-6678-63A3A30BC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11011"/>
            <a:ext cx="18513401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setLEDMatrix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8CEB258A-D5A8-02D2-3EC1-5292B810FC1A}"/>
              </a:ext>
            </a:extLst>
          </p:cNvPr>
          <p:cNvSpPr txBox="1"/>
          <p:nvPr/>
        </p:nvSpPr>
        <p:spPr>
          <a:xfrm>
            <a:off x="403217" y="3315949"/>
            <a:ext cx="15626775" cy="414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Inside the Player class, add a new function: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Player __</a:t>
            </a:r>
            <a:r>
              <a:rPr lang="en-GB" sz="4400" dirty="0" err="1"/>
              <a:t>init</a:t>
            </a:r>
            <a:r>
              <a:rPr lang="en-GB" sz="4400" dirty="0"/>
              <a:t>__() function, call </a:t>
            </a:r>
            <a:r>
              <a:rPr lang="en-GB" sz="4400" dirty="0" err="1"/>
              <a:t>self.draw</a:t>
            </a:r>
            <a:r>
              <a:rPr lang="en-GB" sz="4400" dirty="0"/>
              <a:t>():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12A58D9-8FDE-AB5A-E16D-6F8638CD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40" y="7535825"/>
            <a:ext cx="12293750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Draw the starting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92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create player object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13AC96-E59C-A8F7-FCE9-918AB01E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92314"/>
            <a:ext cx="23349778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Create an object for our player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 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3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Show the created objects on the screen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E0F23FC9-7FF3-E0B5-5C91-226A7BCB720B}"/>
              </a:ext>
            </a:extLst>
          </p:cNvPr>
          <p:cNvSpPr txBox="1"/>
          <p:nvPr/>
        </p:nvSpPr>
        <p:spPr>
          <a:xfrm>
            <a:off x="403217" y="3315949"/>
            <a:ext cx="20236097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Below the variable definitions, create a Player object and show on the screen: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C87A6BF-A3A2-94C6-6F50-7AEC18B5F8E9}"/>
              </a:ext>
            </a:extLst>
          </p:cNvPr>
          <p:cNvGrpSpPr/>
          <p:nvPr/>
        </p:nvGrpSpPr>
        <p:grpSpPr>
          <a:xfrm>
            <a:off x="6323044" y="8229600"/>
            <a:ext cx="11603006" cy="2160000"/>
            <a:chOff x="6113494" y="8229600"/>
            <a:chExt cx="11603006" cy="216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9FEB0F7-DE74-F9BE-5612-CDFDFD42FD12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xmlns="" id="{A08CFCAA-D5DB-46E6-558D-D0D03D644990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xmlns="" id="{2CBE1244-A5A6-F130-EA50-781CD0708F30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0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DF0894D4-7C08-60D8-36D2-6F5A862C026E}"/>
                </a:ext>
              </a:extLst>
            </p:cNvPr>
            <p:cNvSpPr txBox="1"/>
            <p:nvPr/>
          </p:nvSpPr>
          <p:spPr>
            <a:xfrm>
              <a:off x="8686667" y="8350897"/>
              <a:ext cx="9029833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Player constructor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5032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Add movement functionality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2C1AB16-3F57-A488-6E84-04DFE4E9139A}"/>
              </a:ext>
            </a:extLst>
          </p:cNvPr>
          <p:cNvGrpSpPr/>
          <p:nvPr/>
        </p:nvGrpSpPr>
        <p:grpSpPr>
          <a:xfrm>
            <a:off x="1734749" y="4544753"/>
            <a:ext cx="20811744" cy="4636571"/>
            <a:chOff x="1734749" y="5179233"/>
            <a:chExt cx="20811744" cy="463657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75322B18-EB7C-7145-849A-78CA800C3211}"/>
                </a:ext>
              </a:extLst>
            </p:cNvPr>
            <p:cNvSpPr/>
            <p:nvPr/>
          </p:nvSpPr>
          <p:spPr>
            <a:xfrm>
              <a:off x="1734749" y="5179233"/>
              <a:ext cx="20811744" cy="4636571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447CF49-77A6-27A7-3139-C93E2C9C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198862"/>
              <a:ext cx="2547835" cy="2552931"/>
            </a:xfrm>
            <a:prstGeom prst="rect">
              <a:avLst/>
            </a:prstGeom>
          </p:spPr>
        </p:pic>
        <p:sp>
          <p:nvSpPr>
            <p:cNvPr id="14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2883D182-F8F5-C9F2-EFFE-D3B131C6A9E9}"/>
                </a:ext>
              </a:extLst>
            </p:cNvPr>
            <p:cNvSpPr txBox="1"/>
            <p:nvPr/>
          </p:nvSpPr>
          <p:spPr>
            <a:xfrm>
              <a:off x="5714916" y="5802924"/>
              <a:ext cx="14871991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Which of the Player class parameters needs to be altered to add movement to the player?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9156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Add movement functionality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1A81B01-67BA-C1D3-8C10-8388E32ED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85140"/>
            <a:ext cx="19446349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Update the current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move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Change the current position by the x and y parameters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Update the new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624D2A54-8A47-BB7B-D6AA-DD91E6577705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Inside the Player class, add a new function below draw():</a:t>
            </a:r>
          </a:p>
        </p:txBody>
      </p:sp>
    </p:spTree>
    <p:extLst>
      <p:ext uri="{BB962C8B-B14F-4D97-AF65-F5344CB8AC3E}">
        <p14:creationId xmlns:p14="http://schemas.microsoft.com/office/powerpoint/2010/main" val="14970877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Test player movement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13AC96-E59C-A8F7-FCE9-918AB01E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37249"/>
            <a:ext cx="23349778" cy="4062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Example function calls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300" dirty="0" err="1">
                <a:latin typeface="Consolas" panose="020B0609020204030204" pitchFamily="49" charset="0"/>
              </a:rPr>
              <a:t>p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layer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300" dirty="0" err="1">
                <a:latin typeface="Consolas" panose="020B0609020204030204" pitchFamily="49" charset="0"/>
              </a:rPr>
              <a:t>player</a:t>
            </a:r>
            <a:r>
              <a:rPr lang="en-US" altLang="en-US" sz="4300" dirty="0" err="1">
                <a:solidFill>
                  <a:srgbClr val="80803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4300" dirty="0" err="1">
                <a:latin typeface="Consolas" panose="020B0609020204030204" pitchFamily="49" charset="0"/>
              </a:rPr>
              <a:t>move</a:t>
            </a:r>
            <a:r>
              <a:rPr lang="en-US" altLang="en-US" sz="4300" dirty="0">
                <a:solidFill>
                  <a:srgbClr val="80803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4300" dirty="0">
                <a:solidFill>
                  <a:srgbClr val="008C0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4300" dirty="0">
                <a:solidFill>
                  <a:srgbClr val="80803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4300" dirty="0">
                <a:solidFill>
                  <a:srgbClr val="008C0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4300" dirty="0">
                <a:solidFill>
                  <a:srgbClr val="80803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E0F23FC9-7FF3-E0B5-5C91-226A7BCB720B}"/>
              </a:ext>
            </a:extLst>
          </p:cNvPr>
          <p:cNvSpPr txBox="1"/>
          <p:nvPr/>
        </p:nvSpPr>
        <p:spPr>
          <a:xfrm>
            <a:off x="403217" y="3315949"/>
            <a:ext cx="20236097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Call </a:t>
            </a:r>
            <a:r>
              <a:rPr lang="en-GB" sz="4400" dirty="0" err="1"/>
              <a:t>player.move</a:t>
            </a:r>
            <a:r>
              <a:rPr lang="en-GB" sz="4400" dirty="0"/>
              <a:t>() with different values to check movement functionality: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C87A6BF-A3A2-94C6-6F50-7AEC18B5F8E9}"/>
              </a:ext>
            </a:extLst>
          </p:cNvPr>
          <p:cNvGrpSpPr/>
          <p:nvPr/>
        </p:nvGrpSpPr>
        <p:grpSpPr>
          <a:xfrm>
            <a:off x="6267061" y="8397549"/>
            <a:ext cx="11908972" cy="2160000"/>
            <a:chOff x="6113494" y="8229600"/>
            <a:chExt cx="11908972" cy="216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9FEB0F7-DE74-F9BE-5612-CDFDFD42FD12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xmlns="" id="{A08CFCAA-D5DB-46E6-558D-D0D03D644990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xmlns="" id="{2CBE1244-A5A6-F130-EA50-781CD0708F30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0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DF0894D4-7C08-60D8-36D2-6F5A862C026E}"/>
                </a:ext>
              </a:extLst>
            </p:cNvPr>
            <p:cNvSpPr txBox="1"/>
            <p:nvPr/>
          </p:nvSpPr>
          <p:spPr>
            <a:xfrm>
              <a:off x="8686667" y="8350897"/>
              <a:ext cx="9335799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the Player move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5751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Test player movement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0AF3AB8-0971-3D46-8082-B0A9203276BB}"/>
              </a:ext>
            </a:extLst>
          </p:cNvPr>
          <p:cNvGrpSpPr/>
          <p:nvPr/>
        </p:nvGrpSpPr>
        <p:grpSpPr>
          <a:xfrm>
            <a:off x="1734749" y="5085924"/>
            <a:ext cx="20811744" cy="3572560"/>
            <a:chOff x="1734749" y="5179234"/>
            <a:chExt cx="20811744" cy="357256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E4CD9572-D211-4AE9-80DC-D0C1D9BDC467}"/>
                </a:ext>
              </a:extLst>
            </p:cNvPr>
            <p:cNvSpPr/>
            <p:nvPr/>
          </p:nvSpPr>
          <p:spPr>
            <a:xfrm>
              <a:off x="1734749" y="5179234"/>
              <a:ext cx="20811744" cy="3572560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B9EEDB29-EB24-85EB-2BAA-4B5E69C40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5657688"/>
              <a:ext cx="2547835" cy="2552931"/>
            </a:xfrm>
            <a:prstGeom prst="rect">
              <a:avLst/>
            </a:prstGeom>
          </p:spPr>
        </p:pic>
        <p:sp>
          <p:nvSpPr>
            <p:cNvPr id="13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A3CDFEF6-69CC-B1F2-DFDA-D888D26E159F}"/>
                </a:ext>
              </a:extLst>
            </p:cNvPr>
            <p:cNvSpPr txBox="1"/>
            <p:nvPr/>
          </p:nvSpPr>
          <p:spPr>
            <a:xfrm>
              <a:off x="5714916" y="5802924"/>
              <a:ext cx="15372268" cy="22987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Are there any problems with how the move function currently works?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9529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589632"/>
            <a:ext cx="10026417" cy="534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Imported libraries.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Setup the Pico ZIP96 as the ‘device’ variable.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Setup game variables of types integer, string.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Created the ‘Player’ class, it’s constructor and methods.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005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77925"/>
            <a:ext cx="1002641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Started writing the code for the </a:t>
            </a:r>
            <a:br>
              <a:rPr lang="en-GB" sz="4400" dirty="0"/>
            </a:br>
            <a:r>
              <a:rPr lang="en-GB" sz="4400" dirty="0"/>
              <a:t>A-Mazing Game.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Defined the ‘Player’ class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Tested player movement on the LED display screen.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70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libraries &amp; variables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90" y="4197747"/>
            <a:ext cx="10758073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ZIP96Pico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sleep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69696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Setup ZIP96Pico variables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ZIP96Pico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KitronikZIP96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7789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15248</TotalTime>
  <Words>699</Words>
  <Application>Microsoft Office PowerPoint</Application>
  <PresentationFormat>Custom</PresentationFormat>
  <Paragraphs>147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libraries &amp; variables</vt:lpstr>
      <vt:lpstr>Defining the player class</vt:lpstr>
      <vt:lpstr>Defining the player class</vt:lpstr>
      <vt:lpstr>Coding: player class</vt:lpstr>
      <vt:lpstr>Coding: player class</vt:lpstr>
      <vt:lpstr>Coding: create player object</vt:lpstr>
      <vt:lpstr>Coding: Add movement functionality</vt:lpstr>
      <vt:lpstr>Coding: Add movement functionality</vt:lpstr>
      <vt:lpstr>Test player movement</vt:lpstr>
      <vt:lpstr>Test player movement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246</cp:revision>
  <cp:lastPrinted>2023-03-29T10:15:03Z</cp:lastPrinted>
  <dcterms:modified xsi:type="dcterms:W3CDTF">2023-04-05T13:28:55Z</dcterms:modified>
</cp:coreProperties>
</file>